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"/>
  </p:notesMasterIdLst>
  <p:sldIdLst>
    <p:sldId id="256" r:id="rId2"/>
  </p:sldIdLst>
  <p:sldSz cx="146304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69"/>
    <p:restoredTop sz="94690"/>
  </p:normalViewPr>
  <p:slideViewPr>
    <p:cSldViewPr snapToGrid="0" showGuides="1">
      <p:cViewPr varScale="1">
        <p:scale>
          <a:sx n="76" d="100"/>
          <a:sy n="76" d="100"/>
        </p:scale>
        <p:origin x="9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807C52-274D-E740-9EAB-FF84F4E1AE28}" type="datetimeFigureOut">
              <a:rPr lang="en-US" smtClean="0"/>
              <a:t>12/8/25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1143000"/>
            <a:ext cx="4489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8A6061-DD9F-1E48-BFC8-72715409F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474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8A6061-DD9F-1E48-BFC8-72715409F4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673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646133"/>
            <a:ext cx="12435840" cy="3501813"/>
          </a:xfrm>
        </p:spPr>
        <p:txBody>
          <a:bodyPr anchor="b"/>
          <a:lstStyle>
            <a:lvl1pPr algn="ctr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282989"/>
            <a:ext cx="10972800" cy="2428451"/>
          </a:xfrm>
        </p:spPr>
        <p:txBody>
          <a:bodyPr/>
          <a:lstStyle>
            <a:lvl1pPr marL="0" indent="0" algn="ctr">
              <a:buNone/>
              <a:defRPr sz="3520"/>
            </a:lvl1pPr>
            <a:lvl2pPr marL="670575" indent="0" algn="ctr">
              <a:buNone/>
              <a:defRPr sz="2933"/>
            </a:lvl2pPr>
            <a:lvl3pPr marL="1341150" indent="0" algn="ctr">
              <a:buNone/>
              <a:defRPr sz="2640"/>
            </a:lvl3pPr>
            <a:lvl4pPr marL="2011726" indent="0" algn="ctr">
              <a:buNone/>
              <a:defRPr sz="2347"/>
            </a:lvl4pPr>
            <a:lvl5pPr marL="2682301" indent="0" algn="ctr">
              <a:buNone/>
              <a:defRPr sz="2347"/>
            </a:lvl5pPr>
            <a:lvl6pPr marL="3352876" indent="0" algn="ctr">
              <a:buNone/>
              <a:defRPr sz="2347"/>
            </a:lvl6pPr>
            <a:lvl7pPr marL="4023451" indent="0" algn="ctr">
              <a:buNone/>
              <a:defRPr sz="2347"/>
            </a:lvl7pPr>
            <a:lvl8pPr marL="4694027" indent="0" algn="ctr">
              <a:buNone/>
              <a:defRPr sz="2347"/>
            </a:lvl8pPr>
            <a:lvl9pPr marL="5364602" indent="0" algn="ctr">
              <a:buNone/>
              <a:defRPr sz="234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400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4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535517"/>
            <a:ext cx="3154680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1" y="535517"/>
            <a:ext cx="9281160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19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58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507618"/>
            <a:ext cx="12618720" cy="4184014"/>
          </a:xfrm>
        </p:spPr>
        <p:txBody>
          <a:bodyPr anchor="b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6731215"/>
            <a:ext cx="12618720" cy="2200274"/>
          </a:xfrm>
        </p:spPr>
        <p:txBody>
          <a:bodyPr/>
          <a:lstStyle>
            <a:lvl1pPr marL="0" indent="0">
              <a:buNone/>
              <a:defRPr sz="3520">
                <a:solidFill>
                  <a:schemeClr val="tx1">
                    <a:tint val="82000"/>
                  </a:schemeClr>
                </a:solidFill>
              </a:defRPr>
            </a:lvl1pPr>
            <a:lvl2pPr marL="670575" indent="0">
              <a:buNone/>
              <a:defRPr sz="2933">
                <a:solidFill>
                  <a:schemeClr val="tx1">
                    <a:tint val="82000"/>
                  </a:schemeClr>
                </a:solidFill>
              </a:defRPr>
            </a:lvl2pPr>
            <a:lvl3pPr marL="134115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3pPr>
            <a:lvl4pPr marL="2011726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4pPr>
            <a:lvl5pPr marL="2682301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5pPr>
            <a:lvl6pPr marL="3352876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6pPr>
            <a:lvl7pPr marL="4023451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7pPr>
            <a:lvl8pPr marL="4694027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8pPr>
            <a:lvl9pPr marL="5364602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22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677584"/>
            <a:ext cx="621792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677584"/>
            <a:ext cx="621792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081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35519"/>
            <a:ext cx="12618720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7" y="2465706"/>
            <a:ext cx="6189344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7" y="3674110"/>
            <a:ext cx="6189344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1" y="2465706"/>
            <a:ext cx="6219826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3674110"/>
            <a:ext cx="6219826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113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086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95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670560"/>
            <a:ext cx="4718685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448226"/>
            <a:ext cx="7406640" cy="7147983"/>
          </a:xfrm>
        </p:spPr>
        <p:txBody>
          <a:bodyPr/>
          <a:lstStyle>
            <a:lvl1pPr>
              <a:defRPr sz="4693"/>
            </a:lvl1pPr>
            <a:lvl2pPr>
              <a:defRPr sz="4107"/>
            </a:lvl2pPr>
            <a:lvl3pPr>
              <a:defRPr sz="3520"/>
            </a:lvl3pPr>
            <a:lvl4pPr>
              <a:defRPr sz="2933"/>
            </a:lvl4pPr>
            <a:lvl5pPr>
              <a:defRPr sz="2933"/>
            </a:lvl5pPr>
            <a:lvl6pPr>
              <a:defRPr sz="2933"/>
            </a:lvl6pPr>
            <a:lvl7pPr>
              <a:defRPr sz="2933"/>
            </a:lvl7pPr>
            <a:lvl8pPr>
              <a:defRPr sz="2933"/>
            </a:lvl8pPr>
            <a:lvl9pPr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3017520"/>
            <a:ext cx="4718685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525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670560"/>
            <a:ext cx="4718685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448226"/>
            <a:ext cx="7406640" cy="7147983"/>
          </a:xfrm>
        </p:spPr>
        <p:txBody>
          <a:bodyPr anchor="t"/>
          <a:lstStyle>
            <a:lvl1pPr marL="0" indent="0">
              <a:buNone/>
              <a:defRPr sz="4693"/>
            </a:lvl1pPr>
            <a:lvl2pPr marL="670575" indent="0">
              <a:buNone/>
              <a:defRPr sz="4107"/>
            </a:lvl2pPr>
            <a:lvl3pPr marL="1341150" indent="0">
              <a:buNone/>
              <a:defRPr sz="3520"/>
            </a:lvl3pPr>
            <a:lvl4pPr marL="2011726" indent="0">
              <a:buNone/>
              <a:defRPr sz="2933"/>
            </a:lvl4pPr>
            <a:lvl5pPr marL="2682301" indent="0">
              <a:buNone/>
              <a:defRPr sz="2933"/>
            </a:lvl5pPr>
            <a:lvl6pPr marL="3352876" indent="0">
              <a:buNone/>
              <a:defRPr sz="2933"/>
            </a:lvl6pPr>
            <a:lvl7pPr marL="4023451" indent="0">
              <a:buNone/>
              <a:defRPr sz="2933"/>
            </a:lvl7pPr>
            <a:lvl8pPr marL="4694027" indent="0">
              <a:buNone/>
              <a:defRPr sz="2933"/>
            </a:lvl8pPr>
            <a:lvl9pPr marL="5364602" indent="0">
              <a:buNone/>
              <a:defRPr sz="29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3017520"/>
            <a:ext cx="4718685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90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535519"/>
            <a:ext cx="1261872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677584"/>
            <a:ext cx="1261872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9322649"/>
            <a:ext cx="329184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D74322-09EC-3649-8586-A2C1E3C8D872}" type="datetimeFigureOut">
              <a:rPr lang="en-US" smtClean="0"/>
              <a:t>12/8/25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9322649"/>
            <a:ext cx="493776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9322649"/>
            <a:ext cx="329184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F0F6DB-8D73-F54D-9E36-8E11F9AA6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770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341150" rtl="0" eaLnBrk="1" latinLnBrk="0" hangingPunct="1">
        <a:lnSpc>
          <a:spcPct val="90000"/>
        </a:lnSpc>
        <a:spcBef>
          <a:spcPct val="0"/>
        </a:spcBef>
        <a:buNone/>
        <a:defRPr sz="64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5288" indent="-335288" algn="l" defTabSz="1341150" rtl="0" eaLnBrk="1" latinLnBrk="0" hangingPunct="1">
        <a:lnSpc>
          <a:spcPct val="90000"/>
        </a:lnSpc>
        <a:spcBef>
          <a:spcPts val="1467"/>
        </a:spcBef>
        <a:buFont typeface="Arial" panose="020B0604020202020204" pitchFamily="34" charset="0"/>
        <a:buChar char="•"/>
        <a:defRPr sz="4107" kern="1200">
          <a:solidFill>
            <a:schemeClr val="tx1"/>
          </a:solidFill>
          <a:latin typeface="+mn-lt"/>
          <a:ea typeface="+mn-ea"/>
          <a:cs typeface="+mn-cs"/>
        </a:defRPr>
      </a:lvl1pPr>
      <a:lvl2pPr marL="100586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3520" kern="1200">
          <a:solidFill>
            <a:schemeClr val="tx1"/>
          </a:solidFill>
          <a:latin typeface="+mn-lt"/>
          <a:ea typeface="+mn-ea"/>
          <a:cs typeface="+mn-cs"/>
        </a:defRPr>
      </a:lvl2pPr>
      <a:lvl3pPr marL="1676438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3pPr>
      <a:lvl4pPr marL="234701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301758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68816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35873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502931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699890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670575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34115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01172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268230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7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02345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4694027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364602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lored squares&#10;&#10;AI-generated content may be incorrect.">
            <a:extLst>
              <a:ext uri="{FF2B5EF4-FFF2-40B4-BE49-F238E27FC236}">
                <a16:creationId xmlns:a16="http://schemas.microsoft.com/office/drawing/2014/main" id="{390522F3-9F2A-FB5B-A4F8-85F57DC7E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" y="5249332"/>
            <a:ext cx="6818810" cy="4773168"/>
          </a:xfrm>
          <a:prstGeom prst="rect">
            <a:avLst/>
          </a:prstGeom>
        </p:spPr>
      </p:pic>
      <p:pic>
        <p:nvPicPr>
          <p:cNvPr id="76" name="Picture 75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9CE2F290-39C4-26AA-E543-49FC4EF245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1218" y="5383623"/>
            <a:ext cx="7509921" cy="4505953"/>
          </a:xfrm>
          <a:prstGeom prst="rect">
            <a:avLst/>
          </a:prstGeom>
        </p:spPr>
      </p:pic>
      <p:pic>
        <p:nvPicPr>
          <p:cNvPr id="44" name="Picture 43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CFEDB1F1-273F-5F76-172B-42648E9F91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781" y="561264"/>
            <a:ext cx="5822252" cy="43666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64A38DD-8D22-D5FB-59F0-C881F267E25C}"/>
              </a:ext>
            </a:extLst>
          </p:cNvPr>
          <p:cNvSpPr txBox="1"/>
          <p:nvPr/>
        </p:nvSpPr>
        <p:spPr>
          <a:xfrm>
            <a:off x="9877658" y="-13829"/>
            <a:ext cx="12743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Patch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3AD235-E6C2-83C6-9665-2D92683AFC43}"/>
              </a:ext>
            </a:extLst>
          </p:cNvPr>
          <p:cNvSpPr txBox="1"/>
          <p:nvPr/>
        </p:nvSpPr>
        <p:spPr>
          <a:xfrm>
            <a:off x="12679317" y="-13829"/>
            <a:ext cx="12743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Patch 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60784E-F3DB-1154-9D2B-E123FCB07AB5}"/>
              </a:ext>
            </a:extLst>
          </p:cNvPr>
          <p:cNvSpPr txBox="1"/>
          <p:nvPr/>
        </p:nvSpPr>
        <p:spPr>
          <a:xfrm>
            <a:off x="9889107" y="2546435"/>
            <a:ext cx="12743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Patch 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B2CB66-E592-D175-84B0-6BAEA6CFB804}"/>
              </a:ext>
            </a:extLst>
          </p:cNvPr>
          <p:cNvSpPr txBox="1"/>
          <p:nvPr/>
        </p:nvSpPr>
        <p:spPr>
          <a:xfrm>
            <a:off x="12667811" y="2546435"/>
            <a:ext cx="12743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Patch 5</a:t>
            </a:r>
          </a:p>
        </p:txBody>
      </p:sp>
      <p:pic>
        <p:nvPicPr>
          <p:cNvPr id="14" name="Picture 13" descr="A graph of a graph showing different colored lines&#10;&#10;AI-generated content may be incorrect.">
            <a:extLst>
              <a:ext uri="{FF2B5EF4-FFF2-40B4-BE49-F238E27FC236}">
                <a16:creationId xmlns:a16="http://schemas.microsoft.com/office/drawing/2014/main" id="{87F3473C-6A75-DFD3-7C6B-EEDF0063756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7661"/>
          <a:stretch>
            <a:fillRect/>
          </a:stretch>
        </p:blipFill>
        <p:spPr>
          <a:xfrm>
            <a:off x="11834218" y="2806603"/>
            <a:ext cx="2814495" cy="2286000"/>
          </a:xfrm>
          <a:prstGeom prst="rect">
            <a:avLst/>
          </a:prstGeom>
        </p:spPr>
      </p:pic>
      <p:pic>
        <p:nvPicPr>
          <p:cNvPr id="29" name="Picture 28" descr="A graph of a graph showing different colored lines&#10;&#10;AI-generated content may be incorrect.">
            <a:extLst>
              <a:ext uri="{FF2B5EF4-FFF2-40B4-BE49-F238E27FC236}">
                <a16:creationId xmlns:a16="http://schemas.microsoft.com/office/drawing/2014/main" id="{422A2709-2565-C011-E3D7-2CA6A655D0ED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8669"/>
          <a:stretch>
            <a:fillRect/>
          </a:stretch>
        </p:blipFill>
        <p:spPr>
          <a:xfrm>
            <a:off x="9098102" y="2806603"/>
            <a:ext cx="2783769" cy="2286000"/>
          </a:xfrm>
          <a:prstGeom prst="rect">
            <a:avLst/>
          </a:prstGeom>
        </p:spPr>
      </p:pic>
      <p:pic>
        <p:nvPicPr>
          <p:cNvPr id="33" name="Picture 32" descr="A graph of a graph showing different colored lines&#10;&#10;AI-generated content may be incorrect.">
            <a:extLst>
              <a:ext uri="{FF2B5EF4-FFF2-40B4-BE49-F238E27FC236}">
                <a16:creationId xmlns:a16="http://schemas.microsoft.com/office/drawing/2014/main" id="{311F22E8-B7BD-9AB7-60AE-999618AFAF2D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100"/>
          <a:stretch>
            <a:fillRect/>
          </a:stretch>
        </p:blipFill>
        <p:spPr>
          <a:xfrm>
            <a:off x="6069806" y="2806603"/>
            <a:ext cx="3044952" cy="2286000"/>
          </a:xfrm>
          <a:prstGeom prst="rect">
            <a:avLst/>
          </a:prstGeom>
        </p:spPr>
      </p:pic>
      <p:pic>
        <p:nvPicPr>
          <p:cNvPr id="37" name="Picture 36" descr="A graph of a graph&#10;&#10;AI-generated content may be incorrect.">
            <a:extLst>
              <a:ext uri="{FF2B5EF4-FFF2-40B4-BE49-F238E27FC236}">
                <a16:creationId xmlns:a16="http://schemas.microsoft.com/office/drawing/2014/main" id="{3FAB788E-AE41-225F-B1D1-20209910622B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8894"/>
          <a:stretch>
            <a:fillRect/>
          </a:stretch>
        </p:blipFill>
        <p:spPr>
          <a:xfrm>
            <a:off x="11834216" y="246339"/>
            <a:ext cx="2776924" cy="2286000"/>
          </a:xfrm>
          <a:prstGeom prst="rect">
            <a:avLst/>
          </a:prstGeom>
        </p:spPr>
      </p:pic>
      <p:pic>
        <p:nvPicPr>
          <p:cNvPr id="39" name="Picture 38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024FF3C0-A727-8A4B-19FE-F484A13700A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05922" y="246339"/>
            <a:ext cx="3044952" cy="2286000"/>
          </a:xfrm>
          <a:prstGeom prst="rect">
            <a:avLst/>
          </a:prstGeom>
        </p:spPr>
      </p:pic>
      <p:pic>
        <p:nvPicPr>
          <p:cNvPr id="26" name="Picture 25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7D92C2EF-AB30-67F8-DA43-3E66F660BD8C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40798" t="42593" r="8160" b="24537"/>
          <a:stretch>
            <a:fillRect/>
          </a:stretch>
        </p:blipFill>
        <p:spPr>
          <a:xfrm>
            <a:off x="10172410" y="935345"/>
            <a:ext cx="1483864" cy="71741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B7758D1-89E7-6BA8-7196-2EB5C927FF7D}"/>
              </a:ext>
            </a:extLst>
          </p:cNvPr>
          <p:cNvSpPr txBox="1"/>
          <p:nvPr/>
        </p:nvSpPr>
        <p:spPr>
          <a:xfrm>
            <a:off x="890071" y="154661"/>
            <a:ext cx="4706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Single patch/island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EB8CF9-30D9-ACED-6D0D-F80229161FE9}"/>
              </a:ext>
            </a:extLst>
          </p:cNvPr>
          <p:cNvSpPr txBox="1"/>
          <p:nvPr/>
        </p:nvSpPr>
        <p:spPr>
          <a:xfrm>
            <a:off x="6035131" y="185757"/>
            <a:ext cx="2922135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/>
              <a:t>Multiple Patches connected with migration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8FB3ED-D557-7F80-15C3-9700F74967F1}"/>
              </a:ext>
            </a:extLst>
          </p:cNvPr>
          <p:cNvSpPr txBox="1"/>
          <p:nvPr/>
        </p:nvSpPr>
        <p:spPr>
          <a:xfrm>
            <a:off x="7152466" y="2546435"/>
            <a:ext cx="12743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Patch 3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7994661-88AB-EA11-F76E-37BA02D65D33}"/>
              </a:ext>
            </a:extLst>
          </p:cNvPr>
          <p:cNvGrpSpPr/>
          <p:nvPr/>
        </p:nvGrpSpPr>
        <p:grpSpPr>
          <a:xfrm>
            <a:off x="6351633" y="920035"/>
            <a:ext cx="2261863" cy="1459493"/>
            <a:chOff x="6334699" y="818435"/>
            <a:chExt cx="2261863" cy="1459493"/>
          </a:xfrm>
          <a:solidFill>
            <a:schemeClr val="bg2">
              <a:lumMod val="90000"/>
            </a:schemeClr>
          </a:solidFill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69FB0B7-32B9-4A70-A260-57F70B5E5C54}"/>
                </a:ext>
              </a:extLst>
            </p:cNvPr>
            <p:cNvSpPr/>
            <p:nvPr/>
          </p:nvSpPr>
          <p:spPr>
            <a:xfrm>
              <a:off x="6334699" y="818435"/>
              <a:ext cx="472766" cy="4727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" name="Left-Right Arrow 5">
              <a:extLst>
                <a:ext uri="{FF2B5EF4-FFF2-40B4-BE49-F238E27FC236}">
                  <a16:creationId xmlns:a16="http://schemas.microsoft.com/office/drawing/2014/main" id="{CA5B0F29-8551-A0A5-93DF-7D3908698F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37301" y="975439"/>
              <a:ext cx="365760" cy="158758"/>
            </a:xfrm>
            <a:prstGeom prst="leftRightArrow">
              <a:avLst>
                <a:gd name="adj1" fmla="val 27100"/>
                <a:gd name="adj2" fmla="val 67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B8AC1D3-D270-8EE0-5DBF-574D54ABB4F7}"/>
                </a:ext>
              </a:extLst>
            </p:cNvPr>
            <p:cNvSpPr/>
            <p:nvPr/>
          </p:nvSpPr>
          <p:spPr>
            <a:xfrm>
              <a:off x="7231163" y="818435"/>
              <a:ext cx="472766" cy="4727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43DB98B-87EA-BB4C-36DE-2C675862D4B8}"/>
                </a:ext>
              </a:extLst>
            </p:cNvPr>
            <p:cNvSpPr/>
            <p:nvPr/>
          </p:nvSpPr>
          <p:spPr>
            <a:xfrm>
              <a:off x="8123796" y="818435"/>
              <a:ext cx="472766" cy="4727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9" name="Left-Right Arrow 8">
              <a:extLst>
                <a:ext uri="{FF2B5EF4-FFF2-40B4-BE49-F238E27FC236}">
                  <a16:creationId xmlns:a16="http://schemas.microsoft.com/office/drawing/2014/main" id="{E4D2768C-942E-0E9B-B16E-97D94AE981E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33622" y="972857"/>
              <a:ext cx="365760" cy="158758"/>
            </a:xfrm>
            <a:prstGeom prst="leftRightArrow">
              <a:avLst>
                <a:gd name="adj1" fmla="val 27100"/>
                <a:gd name="adj2" fmla="val 67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Left-Right Arrow 10">
              <a:extLst>
                <a:ext uri="{FF2B5EF4-FFF2-40B4-BE49-F238E27FC236}">
                  <a16:creationId xmlns:a16="http://schemas.microsoft.com/office/drawing/2014/main" id="{95C98465-7174-B0B2-82CE-F77A50F09771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8164990" y="1450721"/>
              <a:ext cx="365760" cy="158758"/>
            </a:xfrm>
            <a:prstGeom prst="leftRightArrow">
              <a:avLst>
                <a:gd name="adj1" fmla="val 27100"/>
                <a:gd name="adj2" fmla="val 67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521AC2E-2196-5CD1-169F-F87D2EE95C88}"/>
                </a:ext>
              </a:extLst>
            </p:cNvPr>
            <p:cNvSpPr/>
            <p:nvPr/>
          </p:nvSpPr>
          <p:spPr>
            <a:xfrm>
              <a:off x="8121852" y="1786876"/>
              <a:ext cx="472766" cy="4727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3" name="Left-Right Arrow 12">
              <a:extLst>
                <a:ext uri="{FF2B5EF4-FFF2-40B4-BE49-F238E27FC236}">
                  <a16:creationId xmlns:a16="http://schemas.microsoft.com/office/drawing/2014/main" id="{AC01F8D8-591D-F139-E24A-661F8A1A24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715543" y="1962166"/>
              <a:ext cx="365760" cy="158758"/>
            </a:xfrm>
            <a:prstGeom prst="leftRightArrow">
              <a:avLst>
                <a:gd name="adj1" fmla="val 27100"/>
                <a:gd name="adj2" fmla="val 6733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9441C1B-C11C-BF07-4294-14D964E35B74}"/>
                </a:ext>
              </a:extLst>
            </p:cNvPr>
            <p:cNvSpPr/>
            <p:nvPr/>
          </p:nvSpPr>
          <p:spPr>
            <a:xfrm>
              <a:off x="7198863" y="1805162"/>
              <a:ext cx="472766" cy="4727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04129F53-B0B3-6984-CB99-59A429999A4B}"/>
                </a:ext>
              </a:extLst>
            </p:cNvPr>
            <p:cNvSpPr/>
            <p:nvPr/>
          </p:nvSpPr>
          <p:spPr>
            <a:xfrm rot="16200000">
              <a:off x="6363077" y="1422385"/>
              <a:ext cx="418454" cy="346338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58AF6AD2-BC7D-1210-7FA8-90092F2C5EAC}"/>
              </a:ext>
            </a:extLst>
          </p:cNvPr>
          <p:cNvSpPr txBox="1"/>
          <p:nvPr/>
        </p:nvSpPr>
        <p:spPr>
          <a:xfrm>
            <a:off x="5993413" y="1904945"/>
            <a:ext cx="11590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/>
              <a:t>Transgenic mice release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1DEC12E-2517-E818-CA73-2FB9DFE7A2A0}"/>
              </a:ext>
            </a:extLst>
          </p:cNvPr>
          <p:cNvSpPr txBox="1"/>
          <p:nvPr/>
        </p:nvSpPr>
        <p:spPr>
          <a:xfrm>
            <a:off x="0" y="-79209"/>
            <a:ext cx="5217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a</a:t>
            </a:r>
            <a:endParaRPr lang="en-US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D96ABB1-300A-7649-B0CE-813ADC8C1908}"/>
              </a:ext>
            </a:extLst>
          </p:cNvPr>
          <p:cNvSpPr txBox="1"/>
          <p:nvPr/>
        </p:nvSpPr>
        <p:spPr>
          <a:xfrm>
            <a:off x="5760999" y="-63711"/>
            <a:ext cx="5217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b</a:t>
            </a:r>
            <a:endParaRPr lang="en-US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F60AAD1-D64E-C310-81DC-A9E623CB4D99}"/>
              </a:ext>
            </a:extLst>
          </p:cNvPr>
          <p:cNvSpPr txBox="1"/>
          <p:nvPr/>
        </p:nvSpPr>
        <p:spPr>
          <a:xfrm>
            <a:off x="-55061" y="5080787"/>
            <a:ext cx="5217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c</a:t>
            </a:r>
            <a:endParaRPr lang="en-US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BFE9B38-ED56-9E31-BAD1-BCA322B0DC7F}"/>
              </a:ext>
            </a:extLst>
          </p:cNvPr>
          <p:cNvSpPr txBox="1"/>
          <p:nvPr/>
        </p:nvSpPr>
        <p:spPr>
          <a:xfrm>
            <a:off x="6884973" y="5080787"/>
            <a:ext cx="5217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293145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586</TotalTime>
  <Words>32</Words>
  <Application>Microsoft Macintosh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Aptos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Prateek Verma</dc:creator>
  <cp:lastModifiedBy>Prateek Verma</cp:lastModifiedBy>
  <cp:revision>14</cp:revision>
  <dcterms:created xsi:type="dcterms:W3CDTF">2025-12-04T04:57:56Z</dcterms:created>
  <dcterms:modified xsi:type="dcterms:W3CDTF">2025-12-09T00:36:16Z</dcterms:modified>
</cp:coreProperties>
</file>

<file path=docProps/thumbnail.jpeg>
</file>